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57" r:id="rId4"/>
    <p:sldId id="286" r:id="rId5"/>
    <p:sldId id="262" r:id="rId6"/>
    <p:sldId id="265" r:id="rId7"/>
    <p:sldId id="266" r:id="rId8"/>
    <p:sldId id="267" r:id="rId9"/>
    <p:sldId id="268" r:id="rId10"/>
    <p:sldId id="269" r:id="rId11"/>
    <p:sldId id="275" r:id="rId12"/>
    <p:sldId id="283" r:id="rId13"/>
    <p:sldId id="285" r:id="rId14"/>
    <p:sldId id="290" r:id="rId15"/>
    <p:sldId id="289" r:id="rId16"/>
    <p:sldId id="284" r:id="rId17"/>
    <p:sldId id="274" r:id="rId18"/>
    <p:sldId id="287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E"/>
    <a:srgbClr val="FFF1CD"/>
    <a:srgbClr val="002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/>
    <p:restoredTop sz="94720"/>
  </p:normalViewPr>
  <p:slideViewPr>
    <p:cSldViewPr>
      <p:cViewPr varScale="1">
        <p:scale>
          <a:sx n="98" d="100"/>
          <a:sy n="98" d="100"/>
        </p:scale>
        <p:origin x="19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4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98906-D736-3241-9218-1ECFF2AC67A3}" type="datetimeFigureOut">
              <a:rPr lang="en-GB" smtClean="0"/>
              <a:t>19/06/2022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1B1F-6076-4F4E-BAA0-DB1DC021448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6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4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9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3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12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64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4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72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11B1F-6076-4F4E-BAA0-DB1DC02144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EB218-0E98-4230-AADC-EF399ED0267B}" type="datetimeFigureOut">
              <a:rPr lang="fr-FR" smtClean="0"/>
              <a:pPr/>
              <a:t>19/06/2022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CC3A-F0EB-4D10-8844-E5A0302C9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1C0914CB-CFD5-7046-A304-90FA148D55A4}"/>
              </a:ext>
            </a:extLst>
          </p:cNvPr>
          <p:cNvGrpSpPr/>
          <p:nvPr/>
        </p:nvGrpSpPr>
        <p:grpSpPr>
          <a:xfrm>
            <a:off x="20935" y="4428868"/>
            <a:ext cx="10020930" cy="3069134"/>
            <a:chOff x="0" y="-283533"/>
            <a:chExt cx="13361239" cy="410063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F53A7FD-6635-2047-8089-2F9E4F485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34439" y="-283533"/>
              <a:ext cx="3816000" cy="3816000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AE5B965-90E1-A04F-AE87-54F29F8B1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56494" y="-210688"/>
              <a:ext cx="3816000" cy="3816000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0610FFC-3685-0B44-934A-703DDD8D5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19" b="85461" l="9752" r="8989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8549" y="-283533"/>
              <a:ext cx="3816000" cy="3816000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0C0CA78E-F94D-5642-95FD-B69F03896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1249" r="29521"/>
            <a:stretch/>
          </p:blipFill>
          <p:spPr>
            <a:xfrm>
              <a:off x="0" y="-159956"/>
              <a:ext cx="1497006" cy="381600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0C940226-D4D8-B349-B02E-ACAD3C50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3381" y="-98665"/>
              <a:ext cx="3915766" cy="3915766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8533FE64-BCA3-474B-98D1-336B8CB6F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27" b="83293" l="9927" r="89952"/>
                      </a14:imgEffect>
                    </a14:imgLayer>
                  </a14:imgProps>
                </a:ext>
              </a:extLst>
            </a:blip>
            <a:srcRect r="32539"/>
            <a:stretch/>
          </p:blipFill>
          <p:spPr>
            <a:xfrm flipH="1">
              <a:off x="10786925" y="-48449"/>
              <a:ext cx="2574314" cy="3816000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6BED5369-FF43-D84F-A238-EA85C1103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27" b="80387" l="9927" r="89952"/>
                      </a14:imgEffect>
                    </a14:imgLayer>
                  </a14:imgProps>
                </a:ext>
              </a:extLst>
            </a:blip>
            <a:srcRect l="21156" r="21867" b="20316"/>
            <a:stretch/>
          </p:blipFill>
          <p:spPr>
            <a:xfrm flipH="1">
              <a:off x="8616428" y="106746"/>
              <a:ext cx="2170497" cy="3035441"/>
            </a:xfrm>
            <a:prstGeom prst="rect">
              <a:avLst/>
            </a:prstGeom>
          </p:spPr>
        </p:pic>
      </p:grpSp>
      <p:sp>
        <p:nvSpPr>
          <p:cNvPr id="29" name="Titre 1">
            <a:extLst>
              <a:ext uri="{FF2B5EF4-FFF2-40B4-BE49-F238E27FC236}">
                <a16:creationId xmlns:a16="http://schemas.microsoft.com/office/drawing/2014/main" id="{518102FB-0AF2-4F4E-A467-B27F483F563F}"/>
              </a:ext>
            </a:extLst>
          </p:cNvPr>
          <p:cNvSpPr txBox="1">
            <a:spLocks/>
          </p:cNvSpPr>
          <p:nvPr/>
        </p:nvSpPr>
        <p:spPr>
          <a:xfrm>
            <a:off x="990306" y="1921082"/>
            <a:ext cx="6858000" cy="69610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>
                <a:solidFill>
                  <a:srgbClr val="FFF1CD"/>
                </a:solidFill>
              </a:rPr>
              <a:t>MY DREAM HOUSE</a:t>
            </a:r>
            <a:endParaRPr lang="fr-FR" sz="4950" b="1" dirty="0">
              <a:solidFill>
                <a:srgbClr val="FFF1CD"/>
              </a:solidFill>
            </a:endParaRP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72D5B8E1-E0A7-574D-9403-E3B5C11BE0FA}"/>
              </a:ext>
            </a:extLst>
          </p:cNvPr>
          <p:cNvSpPr txBox="1">
            <a:spLocks/>
          </p:cNvSpPr>
          <p:nvPr/>
        </p:nvSpPr>
        <p:spPr>
          <a:xfrm>
            <a:off x="1143690" y="3071108"/>
            <a:ext cx="6858000" cy="5979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VOTE FOR YOUR FAVOURITE PROJECT</a:t>
            </a:r>
          </a:p>
        </p:txBody>
      </p:sp>
    </p:spTree>
    <p:extLst>
      <p:ext uri="{BB962C8B-B14F-4D97-AF65-F5344CB8AC3E}">
        <p14:creationId xmlns:p14="http://schemas.microsoft.com/office/powerpoint/2010/main" val="27416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5000" y="327124"/>
            <a:ext cx="6059016" cy="778098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#7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Star House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169274-FC5E-4C44-8C52-5293A0797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4" b="18900"/>
          <a:stretch/>
        </p:blipFill>
        <p:spPr>
          <a:xfrm>
            <a:off x="188260" y="322436"/>
            <a:ext cx="2429731" cy="404266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8BA1341-3F56-0246-AFFC-176D9FDAAC94}"/>
              </a:ext>
            </a:extLst>
          </p:cNvPr>
          <p:cNvSpPr txBox="1"/>
          <p:nvPr/>
        </p:nvSpPr>
        <p:spPr>
          <a:xfrm>
            <a:off x="2699792" y="1330648"/>
            <a:ext cx="6309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	This is my imaginary house. It’s name is star because I am the star. The star is made of two floors. 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	On the ground floor, there is a kitchen there is also a living room. In the living room there is a TV and also a sofa.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DD9338-9333-FD42-8DD0-0E5BA5DAF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3"/>
          <a:stretch/>
        </p:blipFill>
        <p:spPr>
          <a:xfrm>
            <a:off x="6533300" y="2636912"/>
            <a:ext cx="2359180" cy="40710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1D4183-CED0-B945-B2B2-03C6CCDF16C4}"/>
              </a:ext>
            </a:extLst>
          </p:cNvPr>
          <p:cNvSpPr txBox="1"/>
          <p:nvPr/>
        </p:nvSpPr>
        <p:spPr>
          <a:xfrm>
            <a:off x="2716803" y="3139847"/>
            <a:ext cx="3712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	On the second floor there are three bathrooms. Next to the bathroom, there is my bedroom with a bed, a desk and also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a walking closet.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D235EA-0B95-1D44-929D-82A1FC79D821}"/>
              </a:ext>
            </a:extLst>
          </p:cNvPr>
          <p:cNvSpPr txBox="1"/>
          <p:nvPr/>
        </p:nvSpPr>
        <p:spPr>
          <a:xfrm>
            <a:off x="467544" y="511712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	Finally, I like the house and I love the bathroom.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0754EB-0DD2-1B44-A204-AA758605AC0C}"/>
              </a:ext>
            </a:extLst>
          </p:cNvPr>
          <p:cNvSpPr txBox="1"/>
          <p:nvPr/>
        </p:nvSpPr>
        <p:spPr>
          <a:xfrm>
            <a:off x="4507137" y="6338610"/>
            <a:ext cx="200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Camelia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#8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Happiness House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BB1EAF-4E83-C24B-AC14-44B6234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4328477" cy="30941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7FA7E3-4F50-8A41-9276-2B4FDA9D750B}"/>
              </a:ext>
            </a:extLst>
          </p:cNvPr>
          <p:cNvSpPr txBox="1"/>
          <p:nvPr/>
        </p:nvSpPr>
        <p:spPr>
          <a:xfrm>
            <a:off x="4788024" y="1004574"/>
            <a:ext cx="4058108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	This my imaginary house. </a:t>
            </a:r>
            <a:r>
              <a:rPr lang="en-US" sz="2000" dirty="0" err="1">
                <a:solidFill>
                  <a:schemeClr val="bg1"/>
                </a:solidFill>
              </a:rPr>
              <a:t>lts</a:t>
            </a:r>
            <a:r>
              <a:rPr lang="en-US" sz="2000" dirty="0">
                <a:solidFill>
                  <a:schemeClr val="bg1"/>
                </a:solidFill>
              </a:rPr>
              <a:t> name is Happiness House because it is full of life.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 my bedroom, there is Huge ottoman. And is very big black bed.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There, in the kitchen there is always food.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There is a big fridge and on the fridge there a lot of family photos.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Finally there is a big swimming pool with a huge toboggan in the garden.</a:t>
            </a:r>
            <a:r>
              <a:rPr lang="fr-FR" sz="2000" dirty="0">
                <a:solidFill>
                  <a:schemeClr val="bg1"/>
                </a:solidFill>
              </a:rPr>
              <a:t> T</a:t>
            </a:r>
            <a:r>
              <a:rPr lang="en-US" sz="2000" dirty="0">
                <a:solidFill>
                  <a:schemeClr val="bg1"/>
                </a:solidFill>
              </a:rPr>
              <a:t>here are also flowers and a big dog to protect the garden.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E31546-BDD6-C54E-BEA4-39A2409257A9}"/>
              </a:ext>
            </a:extLst>
          </p:cNvPr>
          <p:cNvSpPr txBox="1"/>
          <p:nvPr/>
        </p:nvSpPr>
        <p:spPr>
          <a:xfrm>
            <a:off x="2750102" y="5301208"/>
            <a:ext cx="1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Nora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5105ED0-10D2-894B-AFCC-1C2FF9C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#9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Untitled House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70C8B9-A94E-4149-9CB9-80E22A7D6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5"/>
          <a:stretch/>
        </p:blipFill>
        <p:spPr>
          <a:xfrm>
            <a:off x="159480" y="1291809"/>
            <a:ext cx="3681567" cy="14171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3FA434-CF2D-8846-820F-579FFAC0D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/>
        </p:blipFill>
        <p:spPr>
          <a:xfrm>
            <a:off x="159479" y="2852936"/>
            <a:ext cx="3681567" cy="34010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487ADD-B472-DC47-8767-8799A6C4CA09}"/>
              </a:ext>
            </a:extLst>
          </p:cNvPr>
          <p:cNvSpPr txBox="1"/>
          <p:nvPr/>
        </p:nvSpPr>
        <p:spPr>
          <a:xfrm>
            <a:off x="3923928" y="1556792"/>
            <a:ext cx="493745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My house has two kitchens, a living room, and two dining rooms.</a:t>
            </a:r>
            <a:endParaRPr lang="fr-F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In my bedroom there is a big TV and a large black bed.</a:t>
            </a:r>
            <a:endParaRPr lang="fr-F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In the kitchens, there are a bid fridge.</a:t>
            </a:r>
            <a:endParaRPr lang="fr-F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In the dining room, there is a long table and ten chairs.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442FFE-8CF0-994B-B3FF-026950F91A91}"/>
              </a:ext>
            </a:extLst>
          </p:cNvPr>
          <p:cNvSpPr txBox="1"/>
          <p:nvPr/>
        </p:nvSpPr>
        <p:spPr>
          <a:xfrm>
            <a:off x="1939143" y="6278984"/>
            <a:ext cx="1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Ulrich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B288897-8CD7-E440-8C19-33B3420AD190}"/>
              </a:ext>
            </a:extLst>
          </p:cNvPr>
          <p:cNvSpPr txBox="1"/>
          <p:nvPr/>
        </p:nvSpPr>
        <p:spPr>
          <a:xfrm>
            <a:off x="1517969" y="6417723"/>
            <a:ext cx="1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Fadel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27E43AF-888A-2844-BF1A-A57BF86FD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945" b="-1444"/>
          <a:stretch/>
        </p:blipFill>
        <p:spPr>
          <a:xfrm>
            <a:off x="194644" y="908720"/>
            <a:ext cx="3225228" cy="5551349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F906B9B1-0B27-514F-8F8E-A8DCC968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776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#10 – 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Konichiwa SkyCraper</a:t>
            </a:r>
            <a:endParaRPr lang="fr-FR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9227C6A-5FBE-0F42-A32D-E07F9209434A}"/>
              </a:ext>
            </a:extLst>
          </p:cNvPr>
          <p:cNvSpPr txBox="1"/>
          <p:nvPr/>
        </p:nvSpPr>
        <p:spPr>
          <a:xfrm>
            <a:off x="3504128" y="893033"/>
            <a:ext cx="5388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	This is my imaginary house. Its name is , Konichiwa SkyCraper. I have a private skyscraper. In my Skyscraper, there are 2500 floors. My private master bedroom is on the last floor. In my master bedroom, there is an automatic kitchen. Everything is automatic: the fridge, the dishwasher... This is where I like cooking. 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	On the ground the floor there is a living room, the garden, the bathroom, the library and the toilets. 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	On the first floor there is my second bedroom. My bedroom is ordinary there is  a bed , a wardrobe, a chest of drawers, and a bookshelf. Moreover my bedroom is tidy. I have a safe in my bedroom on the wall. Next to my bedroom, I have an office where I have a desk to work. </a:t>
            </a:r>
          </a:p>
          <a:p>
            <a:pPr algn="just"/>
            <a:r>
              <a:rPr lang="en-GB" sz="2000" dirty="0">
                <a:solidFill>
                  <a:schemeClr val="bg1"/>
                </a:solidFill>
              </a:rPr>
              <a:t>	Finally, on the roof, there is a swimming pool where you can look at the sky full of stars.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5105ED0-10D2-894B-AFCC-1C2FF9C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27914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#11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Paradise House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00188-378D-5747-AA06-F7D02286F9C0}"/>
              </a:ext>
            </a:extLst>
          </p:cNvPr>
          <p:cNvSpPr txBox="1"/>
          <p:nvPr/>
        </p:nvSpPr>
        <p:spPr>
          <a:xfrm>
            <a:off x="5173795" y="1196752"/>
            <a:ext cx="3790693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 This is my imaginary house. Its name is the Paradise House because my house is on a cloud.</a:t>
            </a:r>
            <a:endParaRPr lang="fr-FR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  In my bedroom there is a big blue bed. Next to it I have an alarm clock. Above my bed there are bookshelves. On the right there is a big blue sofa where I like sleeping.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A279CE2-5F15-5349-AFE6-6F0559076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31466"/>
            <a:ext cx="4922275" cy="339367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5B7BC23-5C0C-BF41-B851-6930029D0B4B}"/>
              </a:ext>
            </a:extLst>
          </p:cNvPr>
          <p:cNvSpPr txBox="1"/>
          <p:nvPr/>
        </p:nvSpPr>
        <p:spPr>
          <a:xfrm>
            <a:off x="179512" y="4763333"/>
            <a:ext cx="8784976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In my kitchen, where I like cooking, there is a big yellow carpet and a white fridge. In the white fridge there is lot of food. There is also a family picture. 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In the garden there are two yellow reading chairs, a table, a big sweater, and a toboggan. On the table there is a big melon and also bananas.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ACC51F-81D6-274A-A1B0-1B89EBFEE4B7}"/>
              </a:ext>
            </a:extLst>
          </p:cNvPr>
          <p:cNvSpPr txBox="1"/>
          <p:nvPr/>
        </p:nvSpPr>
        <p:spPr>
          <a:xfrm>
            <a:off x="6444208" y="63090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Youva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5105ED0-10D2-894B-AFCC-1C2FF9C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5709"/>
            <a:ext cx="8640960" cy="72008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 12 – 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Magic Doors </a:t>
            </a:r>
            <a:endParaRPr lang="fr-FR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00188-378D-5747-AA06-F7D02286F9C0}"/>
              </a:ext>
            </a:extLst>
          </p:cNvPr>
          <p:cNvSpPr txBox="1"/>
          <p:nvPr/>
        </p:nvSpPr>
        <p:spPr>
          <a:xfrm>
            <a:off x="4932040" y="1037909"/>
            <a:ext cx="4032448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    This is my imaginary house. Its name is The Magic Doors because is it magic.</a:t>
            </a:r>
            <a:endParaRPr lang="fr-FR" sz="2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     The door as one floor and an attic. In the attic there is my video games. There are two Xbox and three Switch.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3260C-1E6E-0040-92D6-F499855A4C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/>
          <a:stretch/>
        </p:blipFill>
        <p:spPr>
          <a:xfrm>
            <a:off x="251520" y="1269954"/>
            <a:ext cx="4608512" cy="36185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3D04B1-A207-EC4C-8B48-8A9F34C9D63B}"/>
              </a:ext>
            </a:extLst>
          </p:cNvPr>
          <p:cNvSpPr txBox="1"/>
          <p:nvPr/>
        </p:nvSpPr>
        <p:spPr>
          <a:xfrm>
            <a:off x="251520" y="4913806"/>
            <a:ext cx="8712968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	There are two basements where there is an amusement arcade. Above there is my bedroom where there are fifty beds. On the left there are two sofas and a TV.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373795-84AB-F940-B88D-E2B705DC801B}"/>
              </a:ext>
            </a:extLst>
          </p:cNvPr>
          <p:cNvSpPr txBox="1"/>
          <p:nvPr/>
        </p:nvSpPr>
        <p:spPr>
          <a:xfrm>
            <a:off x="6372200" y="632233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Anatole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7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5105ED0-10D2-894B-AFCC-1C2FF9C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#13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Square House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4FD273-0CE0-5044-A043-B96DD4B262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/>
          <a:stretch/>
        </p:blipFill>
        <p:spPr>
          <a:xfrm>
            <a:off x="251520" y="1911645"/>
            <a:ext cx="3413069" cy="353357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5B00188-378D-5747-AA06-F7D02286F9C0}"/>
              </a:ext>
            </a:extLst>
          </p:cNvPr>
          <p:cNvSpPr txBox="1"/>
          <p:nvPr/>
        </p:nvSpPr>
        <p:spPr>
          <a:xfrm>
            <a:off x="3779912" y="1402403"/>
            <a:ext cx="5174232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	This is my imaginary house. Its name is Square House. It is a big palace with a big swimming pool in the garden and in the house. 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	In the house there are two floors. On the first floor there is a cinema room and a living room where there is a big TV. On the opposite of the living room there is a big kitchen. 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	On the second floor there are five bedrooms. Finally, there is a video game room to play.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5DF440-BDEC-AE49-9EA5-AFF84F5CF22B}"/>
              </a:ext>
            </a:extLst>
          </p:cNvPr>
          <p:cNvSpPr txBox="1"/>
          <p:nvPr/>
        </p:nvSpPr>
        <p:spPr>
          <a:xfrm>
            <a:off x="1733993" y="5661248"/>
            <a:ext cx="1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Zahide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243" y="83526"/>
            <a:ext cx="8587521" cy="681567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#14 – </a:t>
            </a:r>
            <a:r>
              <a:rPr lang="en-GB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Cutihouse</a:t>
            </a:r>
            <a:endParaRPr lang="fr-FR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201A88-C276-D549-9AC5-6CB1B66EA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>
          <a:xfrm>
            <a:off x="179512" y="1083576"/>
            <a:ext cx="3168352" cy="42707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E3AF02B-55D8-9747-95AF-D15102911111}"/>
              </a:ext>
            </a:extLst>
          </p:cNvPr>
          <p:cNvSpPr txBox="1"/>
          <p:nvPr/>
        </p:nvSpPr>
        <p:spPr>
          <a:xfrm>
            <a:off x="3519197" y="924529"/>
            <a:ext cx="5517299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This is imaginary house. Its name is Cutihouse. In front of my house there is a big garden with beautiful flowers. In my house there is a secret. It is hidden in my fridge. You must push an egg and it opens!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This is the secret room where I like watching TV. This room pink and huge.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In my house there is a kitchen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where I hate doing the dishes however I love cooking here.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This is where I play hide and seek with my sisters. 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In my living room there is a little pink TV. In front on my TV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there is a comfy little pink sofa. There is also a coffee table.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37E4CF-97E9-B449-B43A-A35055834A65}"/>
              </a:ext>
            </a:extLst>
          </p:cNvPr>
          <p:cNvSpPr txBox="1"/>
          <p:nvPr/>
        </p:nvSpPr>
        <p:spPr>
          <a:xfrm>
            <a:off x="7129495" y="6460502"/>
            <a:ext cx="189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Architect: </a:t>
            </a:r>
            <a:r>
              <a:rPr lang="en-GB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Prunelle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37C5FD-DF98-5344-B18A-FB8FE0C96D46}"/>
              </a:ext>
            </a:extLst>
          </p:cNvPr>
          <p:cNvSpPr txBox="1"/>
          <p:nvPr/>
        </p:nvSpPr>
        <p:spPr>
          <a:xfrm>
            <a:off x="171492" y="5445224"/>
            <a:ext cx="8856984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     Finally, my bedroom is pink and white with pink glitters. Moreover, in my bedroom they are posters. On a poster you can read “You must sleep at night and mustn’t use your phone”. My bed is where I like listening to music.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5105ED0-10D2-894B-AFCC-1C2FF9C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789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#15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Secret Limousine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B00188-378D-5747-AA06-F7D02286F9C0}"/>
              </a:ext>
            </a:extLst>
          </p:cNvPr>
          <p:cNvSpPr txBox="1"/>
          <p:nvPr/>
        </p:nvSpPr>
        <p:spPr>
          <a:xfrm>
            <a:off x="5076662" y="1109904"/>
            <a:ext cx="3860535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 This is my imaginary house. Its name is Secret Limousine  because it is a unique limousine. There are four floors and the magic attic. On the fourth floor there are five bedrooms. Each has its bathroom. On the third floor there is a secret garden. 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62D70C-9E06-6843-AD53-8D0A7D44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6016" y1="16152" x2="51074" y2="18258"/>
                        <a14:foregroundMark x1="56738" y1="81742" x2="99902" y2="86236"/>
                        <a14:foregroundMark x1="18262" y1="92697" x2="96680" y2="97331"/>
                        <a14:foregroundMark x1="74707" y1="18961" x2="94238" y2="8567"/>
                        <a14:foregroundMark x1="73730" y1="8006" x2="96484" y2="17416"/>
                        <a14:foregroundMark x1="5664" y1="28230" x2="49121" y2="27809"/>
                        <a14:foregroundMark x1="4980" y1="5758" x2="61230" y2="7303"/>
                        <a14:foregroundMark x1="7910" y1="5056" x2="5957" y2="42275"/>
                        <a14:foregroundMark x1="97754" y1="98315" x2="97754" y2="98315"/>
                        <a14:foregroundMark x1="88770" y1="71348" x2="99121" y2="98736"/>
                        <a14:foregroundMark x1="13867" y1="98034" x2="36523" y2="96910"/>
                        <a14:backgroundMark x1="488" y1="43820" x2="293" y2="1460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2" y="1320930"/>
            <a:ext cx="4768925" cy="331589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096BE01-DC8A-2742-A547-FA5E4F05FADF}"/>
              </a:ext>
            </a:extLst>
          </p:cNvPr>
          <p:cNvSpPr txBox="1"/>
          <p:nvPr/>
        </p:nvSpPr>
        <p:spPr>
          <a:xfrm>
            <a:off x="172302" y="4740675"/>
            <a:ext cx="8836296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  On my desk there is a big computer. On the ground floor, there is a kitchen where I like cooking. However, I must clean the dishes. Also, there is the living room where there is a big sofa and a TV. It is comfy. Finally, my secret limousine is pink and takes me everywhere.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D7590B-CD69-D24D-BE1D-B051A261B8B2}"/>
              </a:ext>
            </a:extLst>
          </p:cNvPr>
          <p:cNvSpPr txBox="1"/>
          <p:nvPr/>
        </p:nvSpPr>
        <p:spPr>
          <a:xfrm>
            <a:off x="7164288" y="6432351"/>
            <a:ext cx="1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Asel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68016C-7A07-E842-B65A-988300BF2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" y="107763"/>
            <a:ext cx="2105759" cy="15052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4186427-9A15-BC41-BF52-2D2A14381463}"/>
              </a:ext>
            </a:extLst>
          </p:cNvPr>
          <p:cNvSpPr txBox="1">
            <a:spLocks/>
          </p:cNvSpPr>
          <p:nvPr/>
        </p:nvSpPr>
        <p:spPr>
          <a:xfrm>
            <a:off x="452308" y="762802"/>
            <a:ext cx="1733953" cy="38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#1 – </a:t>
            </a:r>
            <a:r>
              <a:rPr lang="en-GB" sz="1400" b="1" dirty="0"/>
              <a:t>Hommer House</a:t>
            </a:r>
            <a:endParaRPr lang="fr-FR" sz="14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5A2E11-E559-3C48-AE27-6DBCA3451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99" y="4797642"/>
            <a:ext cx="1423484" cy="20077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35E017CD-3E01-3240-8037-3D4DA6271421}"/>
              </a:ext>
            </a:extLst>
          </p:cNvPr>
          <p:cNvSpPr txBox="1">
            <a:spLocks/>
          </p:cNvSpPr>
          <p:nvPr/>
        </p:nvSpPr>
        <p:spPr>
          <a:xfrm>
            <a:off x="4527041" y="6552369"/>
            <a:ext cx="1428342" cy="2524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#2 – </a:t>
            </a:r>
            <a:r>
              <a:rPr lang="fr-FR" sz="1600" b="1" dirty="0"/>
              <a:t>BIKINY BOTON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20C1B8A-22E5-B04E-A210-78DC347E7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"/>
          <a:stretch/>
        </p:blipFill>
        <p:spPr>
          <a:xfrm>
            <a:off x="35496" y="4820221"/>
            <a:ext cx="1372626" cy="20115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10D1C344-6FBF-4246-9002-FF27F7F9227B}"/>
              </a:ext>
            </a:extLst>
          </p:cNvPr>
          <p:cNvSpPr txBox="1">
            <a:spLocks/>
          </p:cNvSpPr>
          <p:nvPr/>
        </p:nvSpPr>
        <p:spPr>
          <a:xfrm>
            <a:off x="60282" y="6345960"/>
            <a:ext cx="1347839" cy="4663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#3 – </a:t>
            </a:r>
            <a:r>
              <a:rPr lang="fr-FR" sz="1400" b="1" dirty="0"/>
              <a:t>Paradise Tower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6A66845-1808-BF4E-B18B-F37472527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62" y="138184"/>
            <a:ext cx="2094016" cy="14968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B225A94B-82F5-6844-A034-367016EAD08E}"/>
              </a:ext>
            </a:extLst>
          </p:cNvPr>
          <p:cNvSpPr txBox="1">
            <a:spLocks/>
          </p:cNvSpPr>
          <p:nvPr/>
        </p:nvSpPr>
        <p:spPr>
          <a:xfrm>
            <a:off x="5046213" y="1238223"/>
            <a:ext cx="1831246" cy="3770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#4 – </a:t>
            </a:r>
            <a:r>
              <a:rPr lang="fr-FR" sz="1400" b="1" dirty="0"/>
              <a:t>Cleopatra House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DD072C8-E6E8-6441-AB44-161645AC87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405" r="4980" b="12107"/>
          <a:stretch/>
        </p:blipFill>
        <p:spPr>
          <a:xfrm>
            <a:off x="2915816" y="4779088"/>
            <a:ext cx="1539208" cy="1984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53A99A0B-25F5-494B-937D-61DDFCB9D0DB}"/>
              </a:ext>
            </a:extLst>
          </p:cNvPr>
          <p:cNvSpPr txBox="1">
            <a:spLocks/>
          </p:cNvSpPr>
          <p:nvPr/>
        </p:nvSpPr>
        <p:spPr>
          <a:xfrm>
            <a:off x="2920143" y="6542222"/>
            <a:ext cx="1534882" cy="2683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#5 – </a:t>
            </a:r>
            <a:r>
              <a:rPr lang="fr-CH" sz="1600" b="1" dirty="0"/>
              <a:t>Gamer House</a:t>
            </a:r>
            <a:endParaRPr lang="fr-FR" sz="1600" b="1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44B123F-A565-6942-ACE8-F990077BE9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34" y="4770592"/>
            <a:ext cx="1402187" cy="20337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8CF680F1-0EA0-B94B-9D39-101162639EEA}"/>
              </a:ext>
            </a:extLst>
          </p:cNvPr>
          <p:cNvSpPr txBox="1">
            <a:spLocks/>
          </p:cNvSpPr>
          <p:nvPr/>
        </p:nvSpPr>
        <p:spPr>
          <a:xfrm>
            <a:off x="6040934" y="6542223"/>
            <a:ext cx="1402187" cy="270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#6 – </a:t>
            </a:r>
            <a:r>
              <a:rPr lang="fr-FR" sz="1200" b="1" dirty="0"/>
              <a:t>Shape House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AE6F42C-D970-6441-92AD-400E0FD3FD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24" b="29079"/>
          <a:stretch/>
        </p:blipFill>
        <p:spPr>
          <a:xfrm>
            <a:off x="1475657" y="4820791"/>
            <a:ext cx="1363284" cy="19835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DB37AF2F-7B50-3F41-AA6E-FB05BFDF7492}"/>
              </a:ext>
            </a:extLst>
          </p:cNvPr>
          <p:cNvSpPr txBox="1">
            <a:spLocks/>
          </p:cNvSpPr>
          <p:nvPr/>
        </p:nvSpPr>
        <p:spPr>
          <a:xfrm>
            <a:off x="1475656" y="6520579"/>
            <a:ext cx="1363285" cy="2984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#7 – </a:t>
            </a:r>
            <a:r>
              <a:rPr lang="fr-FR" sz="1600" b="1" dirty="0"/>
              <a:t>Star House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6789F5FE-CFDC-2242-90D2-44BE1E8B00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58" y="115827"/>
            <a:ext cx="2094015" cy="14968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BE261BA3-B8FE-6243-AEC0-8288C9425EE5}"/>
              </a:ext>
            </a:extLst>
          </p:cNvPr>
          <p:cNvSpPr txBox="1">
            <a:spLocks/>
          </p:cNvSpPr>
          <p:nvPr/>
        </p:nvSpPr>
        <p:spPr>
          <a:xfrm>
            <a:off x="2693875" y="1236073"/>
            <a:ext cx="1867869" cy="3770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#8 – </a:t>
            </a:r>
            <a:r>
              <a:rPr lang="fr-FR" sz="1400" b="1" dirty="0"/>
              <a:t>Happiness House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2298A2B-4583-584A-9D62-B82FFB2CEE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15"/>
          <a:stretch/>
        </p:blipFill>
        <p:spPr>
          <a:xfrm>
            <a:off x="64946" y="2448291"/>
            <a:ext cx="1425388" cy="54866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2684D66-522B-B844-9822-DFCB69A79E6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4"/>
          <a:stretch/>
        </p:blipFill>
        <p:spPr>
          <a:xfrm>
            <a:off x="55634" y="2928357"/>
            <a:ext cx="1444013" cy="13339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7FB43BA7-AF19-8C4D-AAF4-DBFB3D204017}"/>
              </a:ext>
            </a:extLst>
          </p:cNvPr>
          <p:cNvSpPr txBox="1">
            <a:spLocks/>
          </p:cNvSpPr>
          <p:nvPr/>
        </p:nvSpPr>
        <p:spPr>
          <a:xfrm>
            <a:off x="35496" y="4262336"/>
            <a:ext cx="1464151" cy="2634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#9 – </a:t>
            </a:r>
            <a:r>
              <a:rPr lang="fr-FR" sz="1200" b="1" dirty="0"/>
              <a:t>Untitled House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DC15A337-A03D-3B40-A734-BB8447DB096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945" b="-1444"/>
          <a:stretch/>
        </p:blipFill>
        <p:spPr>
          <a:xfrm>
            <a:off x="1670976" y="1772816"/>
            <a:ext cx="1444832" cy="24868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07031ED9-FD33-CA49-8496-FA24F71A2436}"/>
              </a:ext>
            </a:extLst>
          </p:cNvPr>
          <p:cNvSpPr txBox="1">
            <a:spLocks/>
          </p:cNvSpPr>
          <p:nvPr/>
        </p:nvSpPr>
        <p:spPr>
          <a:xfrm>
            <a:off x="1670977" y="4077072"/>
            <a:ext cx="1444832" cy="4716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#10 – </a:t>
            </a:r>
            <a:r>
              <a:rPr lang="en-GB" sz="1200" b="1" dirty="0"/>
              <a:t>Konichiwa SkyCraper</a:t>
            </a:r>
            <a:endParaRPr lang="fr-FR" sz="1200" b="1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1447590-95D6-D34E-8DAA-37D5C137E8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53" y="1760790"/>
            <a:ext cx="2106287" cy="14521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51F2CE18-66C7-1C4B-9E96-8B10275C3DBE}"/>
              </a:ext>
            </a:extLst>
          </p:cNvPr>
          <p:cNvSpPr txBox="1">
            <a:spLocks/>
          </p:cNvSpPr>
          <p:nvPr/>
        </p:nvSpPr>
        <p:spPr>
          <a:xfrm>
            <a:off x="3242091" y="2856541"/>
            <a:ext cx="1706948" cy="4131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#11 – </a:t>
            </a:r>
            <a:r>
              <a:rPr lang="fr-FR" sz="1400" b="1" dirty="0"/>
              <a:t>Paradise House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89EB874E-2A09-8D4E-8D3F-AD9299E45DC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/>
          <a:stretch/>
        </p:blipFill>
        <p:spPr>
          <a:xfrm>
            <a:off x="7121181" y="105540"/>
            <a:ext cx="1915315" cy="1503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933EFFA5-0453-7649-B80E-5B4D080D04A6}"/>
              </a:ext>
            </a:extLst>
          </p:cNvPr>
          <p:cNvSpPr txBox="1">
            <a:spLocks/>
          </p:cNvSpPr>
          <p:nvPr/>
        </p:nvSpPr>
        <p:spPr>
          <a:xfrm>
            <a:off x="7121179" y="1217949"/>
            <a:ext cx="1915315" cy="3844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#12 – </a:t>
            </a:r>
            <a:r>
              <a:rPr lang="en-GB" sz="1400" b="1" dirty="0"/>
              <a:t>The Magic Doors </a:t>
            </a:r>
            <a:endParaRPr lang="fr-FR" sz="1400" b="1" dirty="0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6D2454B8-B947-EA48-9B5D-F62B71901FB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/>
          <a:stretch/>
        </p:blipFill>
        <p:spPr>
          <a:xfrm>
            <a:off x="5364088" y="2794909"/>
            <a:ext cx="1844436" cy="19095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Titre 1">
            <a:extLst>
              <a:ext uri="{FF2B5EF4-FFF2-40B4-BE49-F238E27FC236}">
                <a16:creationId xmlns:a16="http://schemas.microsoft.com/office/drawing/2014/main" id="{C0EB7761-92C4-5642-9D06-0C112CC1F862}"/>
              </a:ext>
            </a:extLst>
          </p:cNvPr>
          <p:cNvSpPr txBox="1">
            <a:spLocks/>
          </p:cNvSpPr>
          <p:nvPr/>
        </p:nvSpPr>
        <p:spPr>
          <a:xfrm>
            <a:off x="5364088" y="4299110"/>
            <a:ext cx="1844436" cy="401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#13 – </a:t>
            </a:r>
            <a:r>
              <a:rPr lang="fr-FR" sz="1400" b="1" dirty="0"/>
              <a:t>Square House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74A80A6B-4B87-7D4F-99B8-C9B051C06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>
          <a:xfrm>
            <a:off x="7528672" y="4750437"/>
            <a:ext cx="1511749" cy="20377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125B6D70-9C34-5A48-8094-FEBF96AE9F92}"/>
              </a:ext>
            </a:extLst>
          </p:cNvPr>
          <p:cNvSpPr txBox="1">
            <a:spLocks/>
          </p:cNvSpPr>
          <p:nvPr/>
        </p:nvSpPr>
        <p:spPr>
          <a:xfrm>
            <a:off x="7528671" y="6507628"/>
            <a:ext cx="1511749" cy="2805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/>
              <a:t>#14 – </a:t>
            </a:r>
            <a:r>
              <a:rPr lang="en-GB" sz="1600" b="1" i="1" dirty="0"/>
              <a:t>Cutihouse</a:t>
            </a:r>
            <a:endParaRPr lang="fr-FR" sz="1600" b="1" dirty="0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62E2C840-121C-894D-B407-14632A7C5D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>
                        <a14:foregroundMark x1="16016" y1="16152" x2="51074" y2="18258"/>
                        <a14:foregroundMark x1="56738" y1="81742" x2="99902" y2="86236"/>
                        <a14:foregroundMark x1="18262" y1="92697" x2="96680" y2="97331"/>
                        <a14:foregroundMark x1="74707" y1="18961" x2="94238" y2="8567"/>
                        <a14:foregroundMark x1="73730" y1="8006" x2="96484" y2="17416"/>
                        <a14:foregroundMark x1="5664" y1="28230" x2="49121" y2="27809"/>
                        <a14:foregroundMark x1="4980" y1="5758" x2="61230" y2="7303"/>
                        <a14:foregroundMark x1="7910" y1="5056" x2="5957" y2="42275"/>
                        <a14:foregroundMark x1="97754" y1="98315" x2="97754" y2="98315"/>
                        <a14:foregroundMark x1="88770" y1="71348" x2="99121" y2="98736"/>
                        <a14:foregroundMark x1="13867" y1="98034" x2="36523" y2="96910"/>
                        <a14:backgroundMark x1="488" y1="43820" x2="293" y2="1460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81" y="1732369"/>
            <a:ext cx="1915315" cy="13317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itre 1">
            <a:extLst>
              <a:ext uri="{FF2B5EF4-FFF2-40B4-BE49-F238E27FC236}">
                <a16:creationId xmlns:a16="http://schemas.microsoft.com/office/drawing/2014/main" id="{1FC8BD0D-38D0-AA4B-8486-5459BDD158CB}"/>
              </a:ext>
            </a:extLst>
          </p:cNvPr>
          <p:cNvSpPr txBox="1">
            <a:spLocks/>
          </p:cNvSpPr>
          <p:nvPr/>
        </p:nvSpPr>
        <p:spPr>
          <a:xfrm>
            <a:off x="7108027" y="2823711"/>
            <a:ext cx="1928469" cy="38926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/>
              <a:t>#15 – </a:t>
            </a:r>
            <a:r>
              <a:rPr lang="fr-FR" sz="1400" b="1" dirty="0"/>
              <a:t>Secret Limousine </a:t>
            </a:r>
          </a:p>
        </p:txBody>
      </p:sp>
    </p:spTree>
    <p:extLst>
      <p:ext uri="{BB962C8B-B14F-4D97-AF65-F5344CB8AC3E}">
        <p14:creationId xmlns:p14="http://schemas.microsoft.com/office/powerpoint/2010/main" val="96571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SUBJECT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Le célèbre architecte anglais, Norman Foster, est à la recherche d’un nouveau projet. A vos crayons, pinceaux ou ordinateurs ! Proposez-lui votre version d’une maison imaginaire. Attention, tout projet ordinaire, banal ne pourra prétendre remporter le concours !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fr-FR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448" y="980728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INSTRUCTIONS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002" y="2636912"/>
            <a:ext cx="8229600" cy="226084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catégorie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BEST ORIGINAL DREAM HOUSE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seul</a:t>
            </a:r>
            <a:r>
              <a:rPr lang="en-GB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vote par </a:t>
            </a:r>
            <a:r>
              <a:rPr lang="en-GB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personne</a:t>
            </a:r>
            <a:endParaRPr lang="en-GB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GB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5105ED0-10D2-894B-AFCC-1C2FF9CE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#1 – 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Hommer House</a:t>
            </a:r>
            <a:endParaRPr lang="fr-FR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1216E0-0994-FF4B-B9FB-6E7600E951EB}"/>
              </a:ext>
            </a:extLst>
          </p:cNvPr>
          <p:cNvSpPr txBox="1"/>
          <p:nvPr/>
        </p:nvSpPr>
        <p:spPr>
          <a:xfrm>
            <a:off x="4211960" y="1333645"/>
            <a:ext cx="468052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This is my imaginary house. Its name is Hommer. There are three floors. On the 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floor, there are three rooms: the playing video games room, the spare bedroom where there is the animal room, and the spare bedroom where there is a bed in the middle and a sport room.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288897-8CD7-E440-8C19-33B3420AD190}"/>
              </a:ext>
            </a:extLst>
          </p:cNvPr>
          <p:cNvSpPr txBox="1"/>
          <p:nvPr/>
        </p:nvSpPr>
        <p:spPr>
          <a:xfrm>
            <a:off x="7021425" y="6409411"/>
            <a:ext cx="19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Zoe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EAE463-BF72-C044-BBD6-0ED6FB347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33645"/>
            <a:ext cx="3816424" cy="272814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FF4AD31-DACB-AC45-B625-A3C8CE06A8C2}"/>
              </a:ext>
            </a:extLst>
          </p:cNvPr>
          <p:cNvSpPr txBox="1"/>
          <p:nvPr/>
        </p:nvSpPr>
        <p:spPr>
          <a:xfrm>
            <a:off x="251520" y="5043995"/>
            <a:ext cx="864096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On the 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floor, there is the animal room. The cats are on the right and on the left, there is cat food. Also there is a walk-in closet: on the right it is for male clothing and on the left it is for female clothing. Finally there is a bedroom.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064037-1D4D-5645-B1BE-CEFCC523A82D}"/>
              </a:ext>
            </a:extLst>
          </p:cNvPr>
          <p:cNvSpPr txBox="1"/>
          <p:nvPr/>
        </p:nvSpPr>
        <p:spPr>
          <a:xfrm>
            <a:off x="251520" y="4051714"/>
            <a:ext cx="86409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On the 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floor, there is the kitchen and the dining room. The table is in the middle with chairs around. </a:t>
            </a:r>
          </a:p>
        </p:txBody>
      </p:sp>
    </p:spTree>
    <p:extLst>
      <p:ext uri="{BB962C8B-B14F-4D97-AF65-F5344CB8AC3E}">
        <p14:creationId xmlns:p14="http://schemas.microsoft.com/office/powerpoint/2010/main" val="273919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497" y="44624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#2 – </a:t>
            </a:r>
            <a:r>
              <a:rPr lang="fr-FR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BIKINY BOTON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6397E9C-499B-B149-A7EE-0A661E6A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87624"/>
            <a:ext cx="3589049" cy="50622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DC922BF-3737-E447-A8E6-52C5D60A4BC1}"/>
              </a:ext>
            </a:extLst>
          </p:cNvPr>
          <p:cNvSpPr txBox="1"/>
          <p:nvPr/>
        </p:nvSpPr>
        <p:spPr>
          <a:xfrm>
            <a:off x="179512" y="998293"/>
            <a:ext cx="5040560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 	This is my imaginary house. Its name is BIKINY BOTON because it is underwater. The tower is made of there floors and the attic where there is my bedroom. 	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	In my bedroom there is a big blue bed. Next to it there are the treasure rooms. Next to it I have a red lamp. In front of my bed there are bookshelves on the left and on the right there is a green sofa where I enjoy reading. Moreover there is a secret room and also bunkers. 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	Finally the house is full of plants!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5F6C28-56CD-614A-B7D8-E698E8CEAA01}"/>
              </a:ext>
            </a:extLst>
          </p:cNvPr>
          <p:cNvSpPr txBox="1"/>
          <p:nvPr/>
        </p:nvSpPr>
        <p:spPr>
          <a:xfrm>
            <a:off x="7227914" y="6398233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Architect: Armin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6992" y="260917"/>
            <a:ext cx="5273280" cy="722345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#3 – 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Paradise Tower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791673-C671-3344-ADD7-F89ADCBFA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2"/>
          <a:stretch/>
        </p:blipFill>
        <p:spPr>
          <a:xfrm>
            <a:off x="213976" y="2353749"/>
            <a:ext cx="2778152" cy="407133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8915AA3-603C-1344-9C0C-11B1A0BE9965}"/>
              </a:ext>
            </a:extLst>
          </p:cNvPr>
          <p:cNvSpPr txBox="1"/>
          <p:nvPr/>
        </p:nvSpPr>
        <p:spPr>
          <a:xfrm>
            <a:off x="107504" y="983262"/>
            <a:ext cx="8748673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 	</a:t>
            </a:r>
            <a:r>
              <a:rPr lang="en-GB" dirty="0">
                <a:solidFill>
                  <a:schemeClr val="bg1"/>
                </a:solidFill>
              </a:rPr>
              <a:t>This is my imaginary house. Its name is Paradise Tower because it is original. In the Parasite Tower, there is a garden. On the first floor, there is a living room where my family and I watch TV. In the living room, there is a sofa. On the chest of drawers, there is a TV.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BF6B7F3-2BBB-7746-BD7E-185B38770332}"/>
              </a:ext>
            </a:extLst>
          </p:cNvPr>
          <p:cNvSpPr txBox="1"/>
          <p:nvPr/>
        </p:nvSpPr>
        <p:spPr>
          <a:xfrm>
            <a:off x="542102" y="6425087"/>
            <a:ext cx="218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Architect: Winner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46A1F5-AC21-0845-A238-75898DD885A9}"/>
              </a:ext>
            </a:extLst>
          </p:cNvPr>
          <p:cNvSpPr txBox="1"/>
          <p:nvPr/>
        </p:nvSpPr>
        <p:spPr>
          <a:xfrm>
            <a:off x="3158302" y="2325296"/>
            <a:ext cx="5652329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 	</a:t>
            </a:r>
            <a:r>
              <a:rPr lang="en-GB" dirty="0">
                <a:solidFill>
                  <a:schemeClr val="bg1"/>
                </a:solidFill>
              </a:rPr>
              <a:t>On the third floor, there is a kitchen. In the kitchen, there is a fridge. Next to the fridge, there is a table where my family eats. </a:t>
            </a:r>
          </a:p>
          <a:p>
            <a:pPr algn="just">
              <a:lnSpc>
                <a:spcPct val="150000"/>
              </a:lnSpc>
            </a:pPr>
            <a:endParaRPr lang="en-GB" sz="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On the fifth floor, there is a bed. In the middle, there is a bed. Also, on the right there is a desk. On the desk, there is a computer. On the opposite, there is a wardrobe. </a:t>
            </a:r>
          </a:p>
          <a:p>
            <a:pPr algn="just">
              <a:lnSpc>
                <a:spcPct val="150000"/>
              </a:lnSpc>
            </a:pPr>
            <a:endParaRPr lang="en-GB" sz="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Finally, on the last floor, there is an open swimming pool where you can look at the city.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7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566" y="127270"/>
            <a:ext cx="6059016" cy="70609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#4 – </a:t>
            </a:r>
            <a:r>
              <a:rPr lang="fr-FR" sz="36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Cleopatra House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5C8F1E-287E-024C-9C61-4FD2490F8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86" y="161764"/>
            <a:ext cx="1800449" cy="24647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2FFC5B-E426-4A40-A44D-C66DDFA38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" y="2368725"/>
            <a:ext cx="3712908" cy="26541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9860D3-C594-E242-9685-BAED1BB84C17}"/>
              </a:ext>
            </a:extLst>
          </p:cNvPr>
          <p:cNvSpPr txBox="1"/>
          <p:nvPr/>
        </p:nvSpPr>
        <p:spPr>
          <a:xfrm>
            <a:off x="195884" y="991653"/>
            <a:ext cx="6752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	This is my imaginary palace. It is a mix between a star-ship and a castle. She floats in the sky. Its name is the Happiness Starship because there is everything you want. The star-ship is made of five floors, the basement and the attic where there is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 tennis court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560A55-7875-5D41-9D8C-7F1492845D50}"/>
              </a:ext>
            </a:extLst>
          </p:cNvPr>
          <p:cNvSpPr txBox="1"/>
          <p:nvPr/>
        </p:nvSpPr>
        <p:spPr>
          <a:xfrm>
            <a:off x="6883401" y="6372036"/>
            <a:ext cx="200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Nessma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1C2537D-3D70-1742-862C-E51BE35C376A}"/>
              </a:ext>
            </a:extLst>
          </p:cNvPr>
          <p:cNvSpPr txBox="1"/>
          <p:nvPr/>
        </p:nvSpPr>
        <p:spPr>
          <a:xfrm>
            <a:off x="4023096" y="2757549"/>
            <a:ext cx="4941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	In the basement,  there is the room of the cat-servants. On the ground floor, there is the living room where I like watching TV with my family. The huge screen is in the middle, in the back, with on both side, two speakers. Also, there is a giant floating sofa. There is a coffee table full of led and a bow window where you can look the space! It is beautiful!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6B45DD2-8F34-9949-ACC3-4F40A3AC2359}"/>
              </a:ext>
            </a:extLst>
          </p:cNvPr>
          <p:cNvSpPr txBox="1"/>
          <p:nvPr/>
        </p:nvSpPr>
        <p:spPr>
          <a:xfrm>
            <a:off x="97236" y="5196872"/>
            <a:ext cx="88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	 There is a large corridors leading to the kitchen where the cat-servant prepare food. There is a large work surface and a fridge.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	Finally, my bedroom on the 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floor. There is a huge bed with water in the middle and floating bedside table.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685" y="260648"/>
            <a:ext cx="8640029" cy="778098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PROJECT #5 – </a:t>
            </a:r>
            <a:r>
              <a:rPr lang="fr-CH" sz="4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Gamer House</a:t>
            </a:r>
            <a:endParaRPr lang="fr-FR" sz="4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7BC06C-6504-2041-9552-97D8BD607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1405"/>
          <a:stretch/>
        </p:blipFill>
        <p:spPr>
          <a:xfrm>
            <a:off x="179512" y="1239077"/>
            <a:ext cx="3622460" cy="50529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5A584C-DC1D-4C4D-B7A6-EFD2A04261FE}"/>
              </a:ext>
            </a:extLst>
          </p:cNvPr>
          <p:cNvSpPr txBox="1"/>
          <p:nvPr/>
        </p:nvSpPr>
        <p:spPr>
          <a:xfrm>
            <a:off x="3923928" y="1247850"/>
            <a:ext cx="5040559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This is imaginary house. Its name is Gamer House because it has the shape of a switch My house has four rooms: there is a kitchen room, a gaming room, a bathroom, a bedroom.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On the left there is a gaming room and a bedroom. On the right there is a living room a dining room and a kitchen. You can eat meat and veggies. In the gaming room there is a PS4, PS5, X-BOX and a switch.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In the bedroom there is a big bed and a big carpet in the shape a gamepad.</a:t>
            </a:r>
          </a:p>
          <a:p>
            <a:pPr algn="just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	Finally my kitchen is very very big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D9D80C-C39A-6F4C-A09B-90EDCA628802}"/>
              </a:ext>
            </a:extLst>
          </p:cNvPr>
          <p:cNvSpPr txBox="1"/>
          <p:nvPr/>
        </p:nvSpPr>
        <p:spPr>
          <a:xfrm>
            <a:off x="179512" y="6381328"/>
            <a:ext cx="200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Nolan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59639" cy="70609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PROJECT #6 – </a:t>
            </a:r>
            <a:r>
              <a:rPr lang="fr-FR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Shape House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6A74D2-1043-7E4E-955C-65F53E4C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45551"/>
            <a:ext cx="3543032" cy="513890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0C9DBCD-5BB7-EA48-84F8-589A4A390473}"/>
              </a:ext>
            </a:extLst>
          </p:cNvPr>
          <p:cNvSpPr txBox="1"/>
          <p:nvPr/>
        </p:nvSpPr>
        <p:spPr>
          <a:xfrm>
            <a:off x="4067944" y="908720"/>
            <a:ext cx="46799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bg1"/>
                </a:solidFill>
              </a:rPr>
              <a:t>	</a:t>
            </a:r>
            <a:r>
              <a:rPr lang="en-US" sz="2000" dirty="0">
                <a:solidFill>
                  <a:schemeClr val="bg1"/>
                </a:solidFill>
              </a:rPr>
              <a:t>This is my imaginary house. Its name is Shape House. Also, it is a blue and purple spiral house. </a:t>
            </a:r>
          </a:p>
          <a:p>
            <a:pPr algn="just"/>
            <a:endParaRPr lang="en-US" sz="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My living room has the shape of a cloud. The sofas are in the shape of </a:t>
            </a:r>
            <a:r>
              <a:rPr lang="en-US" sz="2000" dirty="0" err="1">
                <a:solidFill>
                  <a:schemeClr val="bg1"/>
                </a:solidFill>
              </a:rPr>
              <a:t>seashelves</a:t>
            </a:r>
            <a:r>
              <a:rPr lang="en-US" sz="2000" dirty="0">
                <a:solidFill>
                  <a:schemeClr val="bg1"/>
                </a:solidFill>
              </a:rPr>
              <a:t> with aquarium walls full of fish.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My bedroom is circular. There is a round floating bed. Then, the room is entirely blue : the desk, the bed, the wardrobe…</a:t>
            </a:r>
          </a:p>
          <a:p>
            <a:pPr algn="just"/>
            <a:endParaRPr lang="fr-FR" sz="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The library has the shape of a flower. It is very big. It is full of brooks.</a:t>
            </a:r>
          </a:p>
          <a:p>
            <a:pPr algn="just"/>
            <a:endParaRPr lang="fr-FR" sz="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There are three bathrooms, a lot of bedrooms, two kitchens and two very, very, very big gardens with a pool.</a:t>
            </a:r>
          </a:p>
          <a:p>
            <a:pPr algn="just"/>
            <a:endParaRPr lang="fr-FR" sz="8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	Finally, this is the kitchens where I can’t stand cooking and we can be messy in this house!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D06D4A-B025-134C-85F4-95197F49CCB1}"/>
              </a:ext>
            </a:extLst>
          </p:cNvPr>
          <p:cNvSpPr txBox="1"/>
          <p:nvPr/>
        </p:nvSpPr>
        <p:spPr>
          <a:xfrm>
            <a:off x="323528" y="6381328"/>
            <a:ext cx="200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Architect: Ambre</a:t>
            </a:r>
            <a:endParaRPr lang="fr-FR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2211</Words>
  <Application>Microsoft Macintosh PowerPoint</Application>
  <PresentationFormat>Affichage à l'écran (4:3)</PresentationFormat>
  <Paragraphs>120</Paragraphs>
  <Slides>19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Thème Office</vt:lpstr>
      <vt:lpstr>Présentation PowerPoint</vt:lpstr>
      <vt:lpstr>SUBJECT</vt:lpstr>
      <vt:lpstr>INSTRUCTIONS</vt:lpstr>
      <vt:lpstr>PROJECT #1 – Hommer House</vt:lpstr>
      <vt:lpstr>PROJECT #2 – BIKINY BOTON</vt:lpstr>
      <vt:lpstr>PROJECT #3 – Paradise Tower</vt:lpstr>
      <vt:lpstr>PROJECT #4 – Cleopatra House</vt:lpstr>
      <vt:lpstr>PROJECT #5 – Gamer House</vt:lpstr>
      <vt:lpstr>PROJECT #6 – Shape House</vt:lpstr>
      <vt:lpstr>PROJECT #7 – Star House</vt:lpstr>
      <vt:lpstr>PROJECT #8 – Happiness House</vt:lpstr>
      <vt:lpstr>PROJECT #9 – Untitled House</vt:lpstr>
      <vt:lpstr>PROJECT #10 – Konichiwa SkyCraper</vt:lpstr>
      <vt:lpstr>PROJECT #11 – Paradise House</vt:lpstr>
      <vt:lpstr>PROJECT # 12 – The Magic Doors </vt:lpstr>
      <vt:lpstr>PROJECT #13 – Square House</vt:lpstr>
      <vt:lpstr>PROJECT #14 – Cutihouse</vt:lpstr>
      <vt:lpstr>PROJECT #15 – Secret Limousine </vt:lpstr>
      <vt:lpstr>Présentation PowerPoint</vt:lpstr>
    </vt:vector>
  </TitlesOfParts>
  <Company>"ENC92"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r.mas140739</dc:creator>
  <cp:lastModifiedBy>Microsoft Office User</cp:lastModifiedBy>
  <cp:revision>43</cp:revision>
  <dcterms:created xsi:type="dcterms:W3CDTF">2021-05-17T09:07:47Z</dcterms:created>
  <dcterms:modified xsi:type="dcterms:W3CDTF">2022-06-19T15:25:59Z</dcterms:modified>
</cp:coreProperties>
</file>